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9" d="100"/>
          <a:sy n="49" d="100"/>
        </p:scale>
        <p:origin x="202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C479C-DFC2-44A3-80BB-56EDF1F111C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5B57-D826-4295-A7BB-15AC46CBA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E5B57-D826-4295-A7BB-15AC46CBAB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4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bot with a blue background">
            <a:extLst>
              <a:ext uri="{FF2B5EF4-FFF2-40B4-BE49-F238E27FC236}">
                <a16:creationId xmlns:a16="http://schemas.microsoft.com/office/drawing/2014/main" id="{E379C260-D014-BF27-252C-BD9287D85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t="15277" r="3589" b="325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extBox 2"/>
          <p:cNvSpPr txBox="1"/>
          <p:nvPr/>
        </p:nvSpPr>
        <p:spPr>
          <a:xfrm>
            <a:off x="4586347" y="3590735"/>
            <a:ext cx="9115306" cy="116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6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LOTUS AI </a:t>
            </a:r>
            <a:r>
              <a:rPr lang="tr-TR" sz="66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Staj</a:t>
            </a:r>
            <a:r>
              <a:rPr lang="en-US" sz="66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Raporu</a:t>
            </a:r>
            <a:endParaRPr lang="en-US" sz="66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71934" y="4923979"/>
            <a:ext cx="734413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Kürşat Edabalı Yıldırım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40172" y="5982524"/>
            <a:ext cx="60076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kedabaliyildirim@gmail.com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pen book with pen on desk">
            <a:extLst>
              <a:ext uri="{FF2B5EF4-FFF2-40B4-BE49-F238E27FC236}">
                <a16:creationId xmlns:a16="http://schemas.microsoft.com/office/drawing/2014/main" id="{E34921E9-ABF3-8A76-FC58-1AE508BC2A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847760" y="1882625"/>
            <a:ext cx="4592479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Staj</a:t>
            </a: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Özeti</a:t>
            </a:r>
            <a:endParaRPr lang="en-US" sz="5199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4477385"/>
            <a:ext cx="18288000" cy="364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Sonuç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olarak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Lotus AI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ile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yaptığım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stajın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bana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kattıkları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oldukça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değerliydi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Bu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staj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süresince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endParaRPr lang="tr-TR" sz="3200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tr-TR" sz="3200" b="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200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24229" lvl="1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ETL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sistemleri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hakkında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sıfır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bilgiden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orta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seviyeye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kadar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ilerleme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kaydettim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824229" lvl="1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dilini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yeniden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öğrendim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unuttuğum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bilgilerin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üzerinden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geçme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fırsatı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buldum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824229" lvl="1" indent="-457200" algn="just">
              <a:lnSpc>
                <a:spcPts val="47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çalışma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ortamını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temposunu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deneyimleme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şansı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yakaladım</a:t>
            </a:r>
            <a:r>
              <a:rPr lang="en-US" sz="32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12274" y="4360228"/>
            <a:ext cx="66634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88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Teşekkürler</a:t>
            </a:r>
            <a:endParaRPr lang="en-US" sz="88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nk notebook and office supplies">
            <a:extLst>
              <a:ext uri="{FF2B5EF4-FFF2-40B4-BE49-F238E27FC236}">
                <a16:creationId xmlns:a16="http://schemas.microsoft.com/office/drawing/2014/main" id="{0DF94E51-4576-A861-F0BF-668773BEB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9" r="-126" b="-5925"/>
          <a:stretch/>
        </p:blipFill>
        <p:spPr>
          <a:xfrm>
            <a:off x="-389167" y="1"/>
            <a:ext cx="18677167" cy="10287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5613618" y="1841836"/>
            <a:ext cx="70607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Eğitim</a:t>
            </a: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</a:t>
            </a:r>
            <a:r>
              <a:rPr lang="tr-TR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şaması</a:t>
            </a:r>
            <a:endParaRPr lang="en-US" sz="5199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21204" y="4764633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813101" y="4570766"/>
            <a:ext cx="11720989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Orange Data Mining &amp; Machine Learning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Her </a:t>
            </a:r>
            <a:r>
              <a:rPr lang="en-US" sz="3600" b="1" i="0" dirty="0" err="1">
                <a:solidFill>
                  <a:srgbClr val="000000"/>
                </a:solidFill>
                <a:effectLst/>
              </a:rPr>
              <a:t>Seviyeye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Uygun </a:t>
            </a:r>
            <a:r>
              <a:rPr lang="en-US" sz="3600" b="1" i="0" dirty="0" err="1">
                <a:solidFill>
                  <a:srgbClr val="000000"/>
                </a:solidFill>
                <a:effectLst/>
              </a:rPr>
              <a:t>Uçtan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Uca Veri </a:t>
            </a:r>
            <a:r>
              <a:rPr lang="en-US" sz="3600" b="1" i="0" dirty="0" err="1">
                <a:solidFill>
                  <a:srgbClr val="000000"/>
                </a:solidFill>
                <a:effectLst/>
              </a:rPr>
              <a:t>Bilimi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3600" b="1" i="0" dirty="0" err="1">
                <a:solidFill>
                  <a:srgbClr val="000000"/>
                </a:solidFill>
                <a:effectLst/>
              </a:rPr>
              <a:t>Knime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effectLst/>
              </a:rPr>
              <a:t>ile</a:t>
            </a: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000000"/>
                </a:solidFill>
                <a:effectLst/>
              </a:rPr>
              <a:t>Python A-Z™: Veri </a:t>
            </a:r>
            <a:r>
              <a:rPr lang="en-US" sz="3600" b="1" i="0" dirty="0" err="1">
                <a:solidFill>
                  <a:srgbClr val="000000"/>
                </a:solidFill>
                <a:effectLst/>
              </a:rPr>
              <a:t>Bilimi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effectLst/>
              </a:rPr>
              <a:t>ve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Machine Learning</a:t>
            </a:r>
            <a:endParaRPr lang="en-US" sz="3600" dirty="0"/>
          </a:p>
        </p:txBody>
      </p:sp>
      <p:sp>
        <p:nvSpPr>
          <p:cNvPr id="5" name="TextBox 5"/>
          <p:cNvSpPr txBox="1"/>
          <p:nvPr/>
        </p:nvSpPr>
        <p:spPr>
          <a:xfrm>
            <a:off x="2092443" y="7864774"/>
            <a:ext cx="14476571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Stajımızın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ilk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aşamasında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staj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sırasında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kullanacağımız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bilgileri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edindik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BFF762-BAF9-D98E-4644-855F6FDDF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14" r="613" b="-314"/>
          <a:stretch/>
        </p:blipFill>
        <p:spPr>
          <a:xfrm>
            <a:off x="0" y="44731"/>
            <a:ext cx="18288000" cy="10274507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5767250" y="4622290"/>
            <a:ext cx="6753501" cy="3376750"/>
          </a:xfrm>
          <a:custGeom>
            <a:avLst/>
            <a:gdLst/>
            <a:ahLst/>
            <a:cxnLst/>
            <a:rect l="l" t="t" r="r" b="b"/>
            <a:pathLst>
              <a:path w="6753501" h="3376750">
                <a:moveTo>
                  <a:pt x="0" y="0"/>
                </a:moveTo>
                <a:lnTo>
                  <a:pt x="6753500" y="0"/>
                </a:lnTo>
                <a:lnTo>
                  <a:pt x="6753500" y="3376751"/>
                </a:lnTo>
                <a:lnTo>
                  <a:pt x="0" y="3376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7635300" y="537527"/>
            <a:ext cx="301740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Selenium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5691" y="2072337"/>
            <a:ext cx="1579661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tr-TR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Verilen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Udemy </a:t>
            </a:r>
            <a:r>
              <a:rPr lang="tr-TR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kurslarında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ortaya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çıkan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Twitter APİ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sıkıntısını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gidermek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için</a:t>
            </a:r>
            <a:endParaRPr lang="en-US" sz="3399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</a:t>
            </a:r>
            <a:r>
              <a:rPr lang="tr-TR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nium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kullanarak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Twitter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üzerinden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tr-TR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çektim</a:t>
            </a:r>
            <a:endParaRPr lang="en-US" sz="3399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99717" y="3613275"/>
            <a:ext cx="132885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Çekilen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alanları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çok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kullanıldığını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düşündüğüm</a:t>
            </a:r>
            <a:r>
              <a:rPr lang="en-US" sz="33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alanlardı</a:t>
            </a:r>
            <a:endParaRPr lang="en-US" sz="3399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677910"/>
            <a:ext cx="16148090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science hashtag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ile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yaptığım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basit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arama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sonucu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oluşturduğum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worcloud</a:t>
            </a: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screen">
            <a:extLst>
              <a:ext uri="{FF2B5EF4-FFF2-40B4-BE49-F238E27FC236}">
                <a16:creationId xmlns:a16="http://schemas.microsoft.com/office/drawing/2014/main" id="{43C6D6C8-CCE7-F74A-C7EA-D80627BD3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/>
        </p:blipFill>
        <p:spPr>
          <a:xfrm>
            <a:off x="-1" y="-212506"/>
            <a:ext cx="18288001" cy="1049950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0249140" y="3390959"/>
            <a:ext cx="7010160" cy="5593317"/>
          </a:xfrm>
          <a:custGeom>
            <a:avLst/>
            <a:gdLst/>
            <a:ahLst/>
            <a:cxnLst/>
            <a:rect l="l" t="t" r="r" b="b"/>
            <a:pathLst>
              <a:path w="7010160" h="3505080">
                <a:moveTo>
                  <a:pt x="0" y="0"/>
                </a:moveTo>
                <a:lnTo>
                  <a:pt x="7010160" y="0"/>
                </a:lnTo>
                <a:lnTo>
                  <a:pt x="7010160" y="3505080"/>
                </a:lnTo>
                <a:lnTo>
                  <a:pt x="0" y="3505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09047" y="1302723"/>
            <a:ext cx="10669906" cy="211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</a:pP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Çekilen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veriler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gerekli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ön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işleme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adımlarından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tr-TR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geçirerek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4174"/>
              </a:lnSpc>
            </a:pP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modelleme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yapabilecek</a:t>
            </a:r>
            <a:r>
              <a:rPr lang="en-US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8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kapasiteye</a:t>
            </a:r>
            <a:r>
              <a:rPr lang="tr-TR" sz="298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getirdim</a:t>
            </a:r>
            <a:endParaRPr lang="en-US" sz="298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174"/>
              </a:lnSpc>
            </a:pPr>
            <a:endParaRPr lang="en-US" sz="298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ctr">
              <a:lnSpc>
                <a:spcPts val="4174"/>
              </a:lnSpc>
              <a:spcBef>
                <a:spcPct val="0"/>
              </a:spcBef>
            </a:pPr>
            <a:endParaRPr lang="en-US" sz="298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1551" y="6667500"/>
            <a:ext cx="9144000" cy="143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Ön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işleme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adımları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bittikten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sonra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basit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duygu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analizi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ile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setini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kontrol</a:t>
            </a:r>
            <a:r>
              <a:rPr lang="en-US" sz="29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ettim</a:t>
            </a:r>
            <a:endParaRPr lang="en-US" sz="2913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ctr">
              <a:lnSpc>
                <a:spcPts val="3379"/>
              </a:lnSpc>
              <a:spcBef>
                <a:spcPct val="0"/>
              </a:spcBef>
            </a:pPr>
            <a:endParaRPr lang="en-US" sz="2913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A862C-E943-0CE3-2565-F9402E5477B6}"/>
              </a:ext>
            </a:extLst>
          </p:cNvPr>
          <p:cNvSpPr txBox="1"/>
          <p:nvPr/>
        </p:nvSpPr>
        <p:spPr>
          <a:xfrm>
            <a:off x="431551" y="4179133"/>
            <a:ext cx="9144000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3379"/>
              </a:lnSpc>
              <a:spcBef>
                <a:spcPct val="0"/>
              </a:spcBef>
            </a:pPr>
            <a:r>
              <a:rPr lang="tr-TR" sz="29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Pratik amaçlı olarak </a:t>
            </a:r>
            <a:r>
              <a:rPr lang="tr-TR" sz="29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Knime</a:t>
            </a:r>
            <a:r>
              <a:rPr lang="tr-TR" sz="29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ortamında ön işleme adımlarını tekrar ettim</a:t>
            </a:r>
            <a:endParaRPr lang="en-US" sz="29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">
            <a:extLst>
              <a:ext uri="{FF2B5EF4-FFF2-40B4-BE49-F238E27FC236}">
                <a16:creationId xmlns:a16="http://schemas.microsoft.com/office/drawing/2014/main" id="{85329185-2C60-513F-4BCB-3268091AF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t="7256" r="825" b="36958"/>
          <a:stretch/>
        </p:blipFill>
        <p:spPr>
          <a:xfrm>
            <a:off x="-5495" y="0"/>
            <a:ext cx="18293496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530257" y="3977596"/>
            <a:ext cx="3514693" cy="4481592"/>
          </a:xfrm>
          <a:custGeom>
            <a:avLst/>
            <a:gdLst/>
            <a:ahLst/>
            <a:cxnLst/>
            <a:rect l="l" t="t" r="r" b="b"/>
            <a:pathLst>
              <a:path w="3514693" h="4481592">
                <a:moveTo>
                  <a:pt x="0" y="0"/>
                </a:moveTo>
                <a:lnTo>
                  <a:pt x="3514693" y="0"/>
                </a:lnTo>
                <a:lnTo>
                  <a:pt x="3514693" y="4481592"/>
                </a:lnTo>
                <a:lnTo>
                  <a:pt x="0" y="4481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160948" y="472232"/>
            <a:ext cx="5966103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Makina</a:t>
            </a:r>
            <a:r>
              <a:rPr lang="en-US" sz="44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Öğrenmesi</a:t>
            </a:r>
            <a:endParaRPr lang="en-US" sz="44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720" y="1827812"/>
            <a:ext cx="17954718" cy="1805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Stajımızın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aşamasında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makine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öğrenmesi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için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çalışmalara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başladık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Sınıflandırma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kümeleme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regresyon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birliktelik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analizi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için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birer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tane</a:t>
            </a:r>
            <a:r>
              <a:rPr lang="tr-TR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Python modeli ve </a:t>
            </a:r>
            <a:r>
              <a:rPr lang="tr-TR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Knime</a:t>
            </a:r>
            <a:r>
              <a:rPr lang="tr-TR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tasarımı hazırladık</a:t>
            </a:r>
            <a:endParaRPr lang="en-US" sz="33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6190" y="4431812"/>
            <a:ext cx="8787810" cy="198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Sınıflandırma</a:t>
            </a:r>
            <a:r>
              <a:rPr lang="en-US" sz="29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görevini</a:t>
            </a:r>
            <a:r>
              <a:rPr lang="en-US" sz="29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tamamlamak</a:t>
            </a:r>
            <a:r>
              <a:rPr lang="en-US" sz="29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için</a:t>
            </a:r>
            <a:r>
              <a:rPr lang="en-US" sz="29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Flight Delay and Cancellation Dataset (2019-2023) </a:t>
            </a:r>
            <a:r>
              <a:rPr lang="en-US" sz="29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</a:t>
            </a:r>
            <a:r>
              <a:rPr lang="en-US" sz="29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setini</a:t>
            </a:r>
            <a:r>
              <a:rPr lang="en-US" sz="29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kullandım</a:t>
            </a:r>
            <a:r>
              <a:rPr lang="en-US" sz="29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marL="0" lvl="0" indent="0" algn="ctr">
              <a:lnSpc>
                <a:spcPts val="2799"/>
              </a:lnSpc>
              <a:spcBef>
                <a:spcPct val="0"/>
              </a:spcBef>
            </a:pPr>
            <a:endParaRPr lang="en-US" sz="29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26074" y="4422287"/>
            <a:ext cx="8787810" cy="193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Kümeleme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görevini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tamamlamak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için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Star Cluster Simulations</a:t>
            </a:r>
          </a:p>
          <a:p>
            <a:pPr algn="ctr">
              <a:lnSpc>
                <a:spcPts val="4059"/>
              </a:lnSpc>
            </a:pP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setini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kullandım</a:t>
            </a:r>
            <a:endParaRPr lang="en-US" sz="28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 lang="en-US" sz="28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720" y="7340600"/>
            <a:ext cx="8115300" cy="96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8"/>
              </a:lnSpc>
              <a:spcBef>
                <a:spcPct val="0"/>
              </a:spcBef>
            </a:pPr>
            <a:r>
              <a:rPr lang="en-US" sz="277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Regresyon</a:t>
            </a:r>
            <a:r>
              <a:rPr lang="en-US" sz="277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7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için</a:t>
            </a:r>
            <a:r>
              <a:rPr lang="en-US" sz="277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Household Electric Power Consumption </a:t>
            </a:r>
            <a:r>
              <a:rPr lang="en-US" sz="277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</a:t>
            </a:r>
            <a:r>
              <a:rPr lang="en-US" sz="277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7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setini</a:t>
            </a:r>
            <a:r>
              <a:rPr lang="en-US" sz="277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7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tercih</a:t>
            </a:r>
            <a:r>
              <a:rPr lang="en-US" sz="277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70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ettim</a:t>
            </a:r>
            <a:endParaRPr lang="en-US" sz="2770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26074" y="7340600"/>
            <a:ext cx="8787810" cy="140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Birliktelik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analizi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için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Online Retail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setini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kullanarak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devam</a:t>
            </a:r>
            <a:r>
              <a:rPr lang="en-US" sz="28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ettim</a:t>
            </a:r>
            <a:endParaRPr lang="en-US" sz="28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 lang="en-US" sz="28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with lines and dots">
            <a:extLst>
              <a:ext uri="{FF2B5EF4-FFF2-40B4-BE49-F238E27FC236}">
                <a16:creationId xmlns:a16="http://schemas.microsoft.com/office/drawing/2014/main" id="{94B4EC85-F909-AECB-4FD4-BA3E1530A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7" t="24116" r="1554" b="21082"/>
          <a:stretch/>
        </p:blipFill>
        <p:spPr>
          <a:xfrm>
            <a:off x="-219022" y="0"/>
            <a:ext cx="18659422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0896601" y="1165362"/>
            <a:ext cx="6362700" cy="3978138"/>
          </a:xfrm>
          <a:custGeom>
            <a:avLst/>
            <a:gdLst/>
            <a:ahLst/>
            <a:cxnLst/>
            <a:rect l="l" t="t" r="r" b="b"/>
            <a:pathLst>
              <a:path w="4982005" h="4114800">
                <a:moveTo>
                  <a:pt x="0" y="0"/>
                </a:moveTo>
                <a:lnTo>
                  <a:pt x="4982005" y="0"/>
                </a:lnTo>
                <a:lnTo>
                  <a:pt x="49820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0423" y="1869614"/>
            <a:ext cx="8613577" cy="124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Veriyi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</a:t>
            </a:r>
            <a:r>
              <a:rPr lang="tr-TR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eledikten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sonra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ön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işleme</a:t>
            </a:r>
            <a:r>
              <a:rPr lang="tr-TR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adımlarına başladım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SVM, KNN, XGB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dahil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olmak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üzere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6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farklı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algoritma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kullanarak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sınıflandırma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analizi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yaptım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802" y="3560127"/>
            <a:ext cx="8658820" cy="131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iyi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sonuçları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veren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algoritma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SVM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oldu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tr-TR" sz="2500" b="1" dirty="0">
                <a:effectLst/>
                <a:latin typeface="Canva Sans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parametreleri</a:t>
            </a:r>
            <a:r>
              <a:rPr lang="tr-TR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 = 0.1 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kernel =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rbf</a:t>
            </a:r>
            <a:endParaRPr lang="en-US" sz="24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 = 0.7585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00570" y="496744"/>
            <a:ext cx="4345186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Sınıflandırma</a:t>
            </a:r>
            <a:endParaRPr lang="en-US" sz="44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7003589"/>
            <a:ext cx="9346326" cy="89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Verileri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temizledikten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sonra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K-means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algoritmasıyla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çalışmalara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başladım</a:t>
            </a:r>
            <a:endParaRPr lang="en-US" sz="2554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8552" y="8357919"/>
            <a:ext cx="617732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iyi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sonuçlara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ulaştığım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tr-TR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küme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sayıs</a:t>
            </a:r>
            <a:r>
              <a:rPr lang="tr-TR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ı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2</a:t>
            </a: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score = 0.626549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0570" y="5688334"/>
            <a:ext cx="4345186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</a:t>
            </a:r>
            <a:r>
              <a:rPr lang="tr-TR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ümeleme</a:t>
            </a:r>
            <a:endParaRPr lang="en-US" sz="44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896601" y="5688334"/>
            <a:ext cx="6362700" cy="3763783"/>
          </a:xfrm>
          <a:custGeom>
            <a:avLst/>
            <a:gdLst/>
            <a:ahLst/>
            <a:cxnLst/>
            <a:rect l="l" t="t" r="r" b="b"/>
            <a:pathLst>
              <a:path w="4982005" h="3893081">
                <a:moveTo>
                  <a:pt x="0" y="0"/>
                </a:moveTo>
                <a:lnTo>
                  <a:pt x="4982005" y="0"/>
                </a:lnTo>
                <a:lnTo>
                  <a:pt x="4982005" y="3893081"/>
                </a:lnTo>
                <a:lnTo>
                  <a:pt x="0" y="389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person's head">
            <a:extLst>
              <a:ext uri="{FF2B5EF4-FFF2-40B4-BE49-F238E27FC236}">
                <a16:creationId xmlns:a16="http://schemas.microsoft.com/office/drawing/2014/main" id="{39FAF0A5-658E-5791-A8D5-57C5B8996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t="18709" r="2795" b="26050"/>
          <a:stretch/>
        </p:blipFill>
        <p:spPr>
          <a:xfrm>
            <a:off x="-93922" y="0"/>
            <a:ext cx="18381922" cy="1042985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1066611" y="1028700"/>
            <a:ext cx="6192689" cy="4114800"/>
          </a:xfrm>
          <a:custGeom>
            <a:avLst/>
            <a:gdLst/>
            <a:ahLst/>
            <a:cxnLst/>
            <a:rect l="l" t="t" r="r" b="b"/>
            <a:pathLst>
              <a:path w="4982005" h="3132364">
                <a:moveTo>
                  <a:pt x="0" y="0"/>
                </a:moveTo>
                <a:lnTo>
                  <a:pt x="4982005" y="0"/>
                </a:lnTo>
                <a:lnTo>
                  <a:pt x="4982005" y="3132364"/>
                </a:lnTo>
                <a:lnTo>
                  <a:pt x="0" y="3132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1066611" y="6350881"/>
            <a:ext cx="6192689" cy="2797193"/>
          </a:xfrm>
          <a:custGeom>
            <a:avLst/>
            <a:gdLst/>
            <a:ahLst/>
            <a:cxnLst/>
            <a:rect l="l" t="t" r="r" b="b"/>
            <a:pathLst>
              <a:path w="6192689" h="2797193">
                <a:moveTo>
                  <a:pt x="0" y="0"/>
                </a:moveTo>
                <a:lnTo>
                  <a:pt x="6192689" y="0"/>
                </a:lnTo>
                <a:lnTo>
                  <a:pt x="6192689" y="2797193"/>
                </a:lnTo>
                <a:lnTo>
                  <a:pt x="0" y="2797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0" y="1869614"/>
            <a:ext cx="9674423" cy="124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Regresyon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Analizi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için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seçtiğim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setinde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gerekli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işlemleri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yaptıktan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sonra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5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farklı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algoritma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ile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cross validation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kullanarak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model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seçimi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yaptım</a:t>
            </a:r>
            <a:r>
              <a:rPr lang="en-US" sz="23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560127"/>
            <a:ext cx="9674423" cy="1765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iyi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sonuçları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veren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algoritma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Gradien</a:t>
            </a:r>
            <a:r>
              <a:rPr lang="tr-TR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Boosting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oldu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parametreler</a:t>
            </a:r>
            <a:r>
              <a:rPr lang="tr-TR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'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learning_rate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': 0.1, '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n_estimators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': 50</a:t>
            </a:r>
          </a:p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sonuç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olarak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Accuracy = 0.8476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71938" y="496744"/>
            <a:ext cx="3402449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Regresyon</a:t>
            </a:r>
            <a:endParaRPr lang="en-US" sz="44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7003589"/>
            <a:ext cx="9346326" cy="89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Birliktelik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analizi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diğer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uygulamalara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göre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biraz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daha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özen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tr-TR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gösterilmesi gereken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</a:t>
            </a:r>
            <a:r>
              <a:rPr lang="en-US" sz="255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54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uygulamaydı</a:t>
            </a:r>
            <a:endParaRPr lang="en-US" sz="2554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79066" y="8357919"/>
            <a:ext cx="651629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Lıft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met</a:t>
            </a:r>
            <a:r>
              <a:rPr lang="tr-TR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min</a:t>
            </a:r>
            <a:r>
              <a:rPr lang="tr-TR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um 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eşik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değeri</a:t>
            </a:r>
            <a:r>
              <a:rPr lang="en-US" sz="24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1 </a:t>
            </a:r>
            <a:r>
              <a:rPr lang="en-US" sz="24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ile</a:t>
            </a:r>
            <a:endParaRPr lang="en-US" sz="24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67228" y="5750539"/>
            <a:ext cx="541186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Birliktelik</a:t>
            </a: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Analizi</a:t>
            </a:r>
            <a:endParaRPr lang="en-US" sz="5199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75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94D099-7A1C-D56B-AB12-DE7F61E6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2000"/>
          </a:blip>
          <a:srcRect r="5113"/>
          <a:stretch/>
        </p:blipFill>
        <p:spPr>
          <a:xfrm>
            <a:off x="-97143" y="-47487"/>
            <a:ext cx="18385144" cy="1040941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9764950" y="3051252"/>
            <a:ext cx="8115300" cy="4269231"/>
          </a:xfrm>
          <a:custGeom>
            <a:avLst/>
            <a:gdLst/>
            <a:ahLst/>
            <a:cxnLst/>
            <a:rect l="l" t="t" r="r" b="b"/>
            <a:pathLst>
              <a:path w="8115300" h="4269231">
                <a:moveTo>
                  <a:pt x="0" y="0"/>
                </a:moveTo>
                <a:lnTo>
                  <a:pt x="8115300" y="0"/>
                </a:lnTo>
                <a:lnTo>
                  <a:pt x="8115300" y="4269231"/>
                </a:lnTo>
                <a:lnTo>
                  <a:pt x="0" y="4269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758398" y="933450"/>
            <a:ext cx="67712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Knime</a:t>
            </a: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Operasyonları</a:t>
            </a:r>
            <a:endParaRPr lang="en-US" sz="5199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1871" y="3343047"/>
            <a:ext cx="9144000" cy="10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8"/>
              </a:lnSpc>
              <a:spcBef>
                <a:spcPct val="0"/>
              </a:spcBef>
            </a:pP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kodlarının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yanı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sıra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aynı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zamanda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Knime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ile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algoritmaları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tekrar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tasarladım</a:t>
            </a:r>
            <a:endParaRPr lang="en-US" sz="2927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1871" y="5867507"/>
            <a:ext cx="9144000" cy="10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8"/>
              </a:lnSpc>
              <a:spcBef>
                <a:spcPct val="0"/>
              </a:spcBef>
            </a:pP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Knime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üzerinde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ön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işleme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çalışmalarını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python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diline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kıyasla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daha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basit</a:t>
            </a:r>
            <a:r>
              <a:rPr lang="en-US" sz="2927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27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buldum</a:t>
            </a:r>
            <a:endParaRPr lang="en-US" sz="2927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7649" y="3733484"/>
            <a:ext cx="10253119" cy="4699650"/>
          </a:xfrm>
          <a:custGeom>
            <a:avLst/>
            <a:gdLst/>
            <a:ahLst/>
            <a:cxnLst/>
            <a:rect l="l" t="t" r="r" b="b"/>
            <a:pathLst>
              <a:path w="10253119" h="4699650">
                <a:moveTo>
                  <a:pt x="0" y="0"/>
                </a:moveTo>
                <a:lnTo>
                  <a:pt x="10253120" y="0"/>
                </a:lnTo>
                <a:lnTo>
                  <a:pt x="10253120" y="4699651"/>
                </a:lnTo>
                <a:lnTo>
                  <a:pt x="0" y="469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46265" y="622871"/>
            <a:ext cx="6595467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Knime</a:t>
            </a:r>
            <a:r>
              <a:rPr lang="en-US" sz="44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ile</a:t>
            </a:r>
            <a:r>
              <a:rPr lang="en-US" sz="44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</a:t>
            </a:r>
            <a:r>
              <a:rPr lang="en-US" sz="44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tabanı</a:t>
            </a:r>
            <a:endParaRPr lang="en-US" sz="44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97859" y="1956443"/>
            <a:ext cx="10172700" cy="150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Stajımın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son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haftasında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daha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önce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verilen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tabanı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sorularını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diğer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stajer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arkadaşlarla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organize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şekilde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Knime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üzerinden</a:t>
            </a:r>
            <a:r>
              <a:rPr lang="en-US" sz="2828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28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yaptık</a:t>
            </a:r>
            <a:endParaRPr lang="en-US" sz="2828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15941" y="8886670"/>
            <a:ext cx="985611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Knime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hub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üzerinde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oluşturduğumuz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çalışmalar</a:t>
            </a:r>
            <a:endParaRPr lang="en-US" sz="33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211AD-2652-8EA7-CE73-183BB7A6C6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 rot="16200000">
            <a:off x="-376858" y="3446048"/>
            <a:ext cx="4699650" cy="3945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FF1975-6225-A3C0-765B-8BB063AA62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16200000">
            <a:off x="13131798" y="4384029"/>
            <a:ext cx="6502405" cy="243840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442</Words>
  <Application>Microsoft Office PowerPoint</Application>
  <PresentationFormat>Custom</PresentationFormat>
  <Paragraphs>56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Canva Sans</vt:lpstr>
      <vt:lpstr>Aptos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Lotusai Staj Raporu</dc:title>
  <cp:lastModifiedBy>Kürşat Edabalı yıldırım</cp:lastModifiedBy>
  <cp:revision>4</cp:revision>
  <dcterms:created xsi:type="dcterms:W3CDTF">2006-08-16T00:00:00Z</dcterms:created>
  <dcterms:modified xsi:type="dcterms:W3CDTF">2024-07-25T14:26:01Z</dcterms:modified>
  <dc:identifier>DAGL705nqxU</dc:identifier>
</cp:coreProperties>
</file>